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1" r:id="rId6"/>
    <p:sldId id="263" r:id="rId7"/>
    <p:sldId id="264"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44"/>
    <p:restoredTop sz="91390"/>
  </p:normalViewPr>
  <p:slideViewPr>
    <p:cSldViewPr snapToGrid="0" snapToObjects="1">
      <p:cViewPr varScale="1">
        <p:scale>
          <a:sx n="62" d="100"/>
          <a:sy n="62" d="100"/>
        </p:scale>
        <p:origin x="929"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A63F0-D268-F442-8451-1B8ABDB681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79B124-3275-094E-8469-DAA7E6DD79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514DAD-B065-A045-9C44-52F949C47207}"/>
              </a:ext>
            </a:extLst>
          </p:cNvPr>
          <p:cNvSpPr>
            <a:spLocks noGrp="1"/>
          </p:cNvSpPr>
          <p:nvPr>
            <p:ph type="dt" sz="half" idx="10"/>
          </p:nvPr>
        </p:nvSpPr>
        <p:spPr/>
        <p:txBody>
          <a:bodyPr/>
          <a:lstStyle/>
          <a:p>
            <a:fld id="{03D0B006-45EC-8B4F-BC3C-0FA5989B75EF}" type="datetimeFigureOut">
              <a:rPr lang="en-US" smtClean="0"/>
              <a:t>28-Aug-20</a:t>
            </a:fld>
            <a:endParaRPr lang="en-US"/>
          </a:p>
        </p:txBody>
      </p:sp>
      <p:sp>
        <p:nvSpPr>
          <p:cNvPr id="5" name="Footer Placeholder 4">
            <a:extLst>
              <a:ext uri="{FF2B5EF4-FFF2-40B4-BE49-F238E27FC236}">
                <a16:creationId xmlns:a16="http://schemas.microsoft.com/office/drawing/2014/main" id="{236A00DE-1A6B-A947-9FE0-CBB7011FB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58440-0FF0-7E4D-8425-FADAFA88271E}"/>
              </a:ext>
            </a:extLst>
          </p:cNvPr>
          <p:cNvSpPr>
            <a:spLocks noGrp="1"/>
          </p:cNvSpPr>
          <p:nvPr>
            <p:ph type="sldNum" sz="quarter" idx="12"/>
          </p:nvPr>
        </p:nvSpPr>
        <p:spPr/>
        <p:txBody>
          <a:bodyPr/>
          <a:lstStyle/>
          <a:p>
            <a:fld id="{9FBCD39F-91CD-444D-A8B2-6D441A065894}" type="slidenum">
              <a:rPr lang="en-US" smtClean="0"/>
              <a:t>‹#›</a:t>
            </a:fld>
            <a:endParaRPr lang="en-US"/>
          </a:p>
        </p:txBody>
      </p:sp>
    </p:spTree>
    <p:extLst>
      <p:ext uri="{BB962C8B-B14F-4D97-AF65-F5344CB8AC3E}">
        <p14:creationId xmlns:p14="http://schemas.microsoft.com/office/powerpoint/2010/main" val="62362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578D-1727-364D-82EC-7796AD14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3E93D8-18D1-E84C-B9AF-6260A0ABD3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79364-EAEC-354F-BDCC-8039DC0986A8}"/>
              </a:ext>
            </a:extLst>
          </p:cNvPr>
          <p:cNvSpPr>
            <a:spLocks noGrp="1"/>
          </p:cNvSpPr>
          <p:nvPr>
            <p:ph type="dt" sz="half" idx="10"/>
          </p:nvPr>
        </p:nvSpPr>
        <p:spPr/>
        <p:txBody>
          <a:bodyPr/>
          <a:lstStyle/>
          <a:p>
            <a:fld id="{03D0B006-45EC-8B4F-BC3C-0FA5989B75EF}" type="datetimeFigureOut">
              <a:rPr lang="en-US" smtClean="0"/>
              <a:t>28-Aug-20</a:t>
            </a:fld>
            <a:endParaRPr lang="en-US"/>
          </a:p>
        </p:txBody>
      </p:sp>
      <p:sp>
        <p:nvSpPr>
          <p:cNvPr id="5" name="Footer Placeholder 4">
            <a:extLst>
              <a:ext uri="{FF2B5EF4-FFF2-40B4-BE49-F238E27FC236}">
                <a16:creationId xmlns:a16="http://schemas.microsoft.com/office/drawing/2014/main" id="{280FB488-4595-7944-BB7B-CFDAB3B99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69B96-45B4-5047-A592-9E13AA87AFA3}"/>
              </a:ext>
            </a:extLst>
          </p:cNvPr>
          <p:cNvSpPr>
            <a:spLocks noGrp="1"/>
          </p:cNvSpPr>
          <p:nvPr>
            <p:ph type="sldNum" sz="quarter" idx="12"/>
          </p:nvPr>
        </p:nvSpPr>
        <p:spPr/>
        <p:txBody>
          <a:bodyPr/>
          <a:lstStyle/>
          <a:p>
            <a:fld id="{9FBCD39F-91CD-444D-A8B2-6D441A065894}" type="slidenum">
              <a:rPr lang="en-US" smtClean="0"/>
              <a:t>‹#›</a:t>
            </a:fld>
            <a:endParaRPr lang="en-US"/>
          </a:p>
        </p:txBody>
      </p:sp>
    </p:spTree>
    <p:extLst>
      <p:ext uri="{BB962C8B-B14F-4D97-AF65-F5344CB8AC3E}">
        <p14:creationId xmlns:p14="http://schemas.microsoft.com/office/powerpoint/2010/main" val="2775100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38ED06-43D7-B547-97AB-CCC3EC5182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863FF-DC2F-5E46-AD6D-3302C9D797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DE9CF-0B0B-AB4D-8BD1-57FCE79743D7}"/>
              </a:ext>
            </a:extLst>
          </p:cNvPr>
          <p:cNvSpPr>
            <a:spLocks noGrp="1"/>
          </p:cNvSpPr>
          <p:nvPr>
            <p:ph type="dt" sz="half" idx="10"/>
          </p:nvPr>
        </p:nvSpPr>
        <p:spPr/>
        <p:txBody>
          <a:bodyPr/>
          <a:lstStyle/>
          <a:p>
            <a:fld id="{03D0B006-45EC-8B4F-BC3C-0FA5989B75EF}" type="datetimeFigureOut">
              <a:rPr lang="en-US" smtClean="0"/>
              <a:t>28-Aug-20</a:t>
            </a:fld>
            <a:endParaRPr lang="en-US"/>
          </a:p>
        </p:txBody>
      </p:sp>
      <p:sp>
        <p:nvSpPr>
          <p:cNvPr id="5" name="Footer Placeholder 4">
            <a:extLst>
              <a:ext uri="{FF2B5EF4-FFF2-40B4-BE49-F238E27FC236}">
                <a16:creationId xmlns:a16="http://schemas.microsoft.com/office/drawing/2014/main" id="{F5306710-0FA1-5D47-A671-27FAC23DC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8B557-B6AC-A545-AA19-4E5F4718E6A8}"/>
              </a:ext>
            </a:extLst>
          </p:cNvPr>
          <p:cNvSpPr>
            <a:spLocks noGrp="1"/>
          </p:cNvSpPr>
          <p:nvPr>
            <p:ph type="sldNum" sz="quarter" idx="12"/>
          </p:nvPr>
        </p:nvSpPr>
        <p:spPr/>
        <p:txBody>
          <a:bodyPr/>
          <a:lstStyle/>
          <a:p>
            <a:fld id="{9FBCD39F-91CD-444D-A8B2-6D441A065894}" type="slidenum">
              <a:rPr lang="en-US" smtClean="0"/>
              <a:t>‹#›</a:t>
            </a:fld>
            <a:endParaRPr lang="en-US"/>
          </a:p>
        </p:txBody>
      </p:sp>
    </p:spTree>
    <p:extLst>
      <p:ext uri="{BB962C8B-B14F-4D97-AF65-F5344CB8AC3E}">
        <p14:creationId xmlns:p14="http://schemas.microsoft.com/office/powerpoint/2010/main" val="36646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9108-F609-6048-AA5C-57CD3A2AE9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FDE632-C015-244D-A1E3-F1C7A09BF4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0E7F-A095-F14E-98A7-8B078C6DC8AE}"/>
              </a:ext>
            </a:extLst>
          </p:cNvPr>
          <p:cNvSpPr>
            <a:spLocks noGrp="1"/>
          </p:cNvSpPr>
          <p:nvPr>
            <p:ph type="dt" sz="half" idx="10"/>
          </p:nvPr>
        </p:nvSpPr>
        <p:spPr/>
        <p:txBody>
          <a:bodyPr/>
          <a:lstStyle/>
          <a:p>
            <a:fld id="{03D0B006-45EC-8B4F-BC3C-0FA5989B75EF}" type="datetimeFigureOut">
              <a:rPr lang="en-US" smtClean="0"/>
              <a:t>28-Aug-20</a:t>
            </a:fld>
            <a:endParaRPr lang="en-US"/>
          </a:p>
        </p:txBody>
      </p:sp>
      <p:sp>
        <p:nvSpPr>
          <p:cNvPr id="5" name="Footer Placeholder 4">
            <a:extLst>
              <a:ext uri="{FF2B5EF4-FFF2-40B4-BE49-F238E27FC236}">
                <a16:creationId xmlns:a16="http://schemas.microsoft.com/office/drawing/2014/main" id="{8DDC154F-6A09-2740-AC9A-6DB4B3711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E72CD-D0A6-1C41-BD21-86EB1FBC5603}"/>
              </a:ext>
            </a:extLst>
          </p:cNvPr>
          <p:cNvSpPr>
            <a:spLocks noGrp="1"/>
          </p:cNvSpPr>
          <p:nvPr>
            <p:ph type="sldNum" sz="quarter" idx="12"/>
          </p:nvPr>
        </p:nvSpPr>
        <p:spPr/>
        <p:txBody>
          <a:bodyPr/>
          <a:lstStyle/>
          <a:p>
            <a:fld id="{9FBCD39F-91CD-444D-A8B2-6D441A065894}" type="slidenum">
              <a:rPr lang="en-US" smtClean="0"/>
              <a:t>‹#›</a:t>
            </a:fld>
            <a:endParaRPr lang="en-US"/>
          </a:p>
        </p:txBody>
      </p:sp>
    </p:spTree>
    <p:extLst>
      <p:ext uri="{BB962C8B-B14F-4D97-AF65-F5344CB8AC3E}">
        <p14:creationId xmlns:p14="http://schemas.microsoft.com/office/powerpoint/2010/main" val="154659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49CA-07C1-4740-ADEA-ED4DE41B1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5D8D5C-F513-1944-BEBB-14EAA07034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33A2A6-02AF-8A4B-B119-8C5C4C706D25}"/>
              </a:ext>
            </a:extLst>
          </p:cNvPr>
          <p:cNvSpPr>
            <a:spLocks noGrp="1"/>
          </p:cNvSpPr>
          <p:nvPr>
            <p:ph type="dt" sz="half" idx="10"/>
          </p:nvPr>
        </p:nvSpPr>
        <p:spPr/>
        <p:txBody>
          <a:bodyPr/>
          <a:lstStyle/>
          <a:p>
            <a:fld id="{03D0B006-45EC-8B4F-BC3C-0FA5989B75EF}" type="datetimeFigureOut">
              <a:rPr lang="en-US" smtClean="0"/>
              <a:t>28-Aug-20</a:t>
            </a:fld>
            <a:endParaRPr lang="en-US"/>
          </a:p>
        </p:txBody>
      </p:sp>
      <p:sp>
        <p:nvSpPr>
          <p:cNvPr id="5" name="Footer Placeholder 4">
            <a:extLst>
              <a:ext uri="{FF2B5EF4-FFF2-40B4-BE49-F238E27FC236}">
                <a16:creationId xmlns:a16="http://schemas.microsoft.com/office/drawing/2014/main" id="{67F3A203-ACD3-9647-948B-C7A96260A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0A313-FF64-6F4D-9007-7098886ADBAA}"/>
              </a:ext>
            </a:extLst>
          </p:cNvPr>
          <p:cNvSpPr>
            <a:spLocks noGrp="1"/>
          </p:cNvSpPr>
          <p:nvPr>
            <p:ph type="sldNum" sz="quarter" idx="12"/>
          </p:nvPr>
        </p:nvSpPr>
        <p:spPr/>
        <p:txBody>
          <a:bodyPr/>
          <a:lstStyle/>
          <a:p>
            <a:fld id="{9FBCD39F-91CD-444D-A8B2-6D441A065894}" type="slidenum">
              <a:rPr lang="en-US" smtClean="0"/>
              <a:t>‹#›</a:t>
            </a:fld>
            <a:endParaRPr lang="en-US"/>
          </a:p>
        </p:txBody>
      </p:sp>
    </p:spTree>
    <p:extLst>
      <p:ext uri="{BB962C8B-B14F-4D97-AF65-F5344CB8AC3E}">
        <p14:creationId xmlns:p14="http://schemas.microsoft.com/office/powerpoint/2010/main" val="309327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B118E-A5E3-5E4F-9AF1-CB1F71593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058619-7CD6-C746-99A1-0BCE42B43F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09AC69-5A8E-DA46-8364-8C27AFA4CF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B76CFD-5788-FF4C-B5DD-6B977D334BE6}"/>
              </a:ext>
            </a:extLst>
          </p:cNvPr>
          <p:cNvSpPr>
            <a:spLocks noGrp="1"/>
          </p:cNvSpPr>
          <p:nvPr>
            <p:ph type="dt" sz="half" idx="10"/>
          </p:nvPr>
        </p:nvSpPr>
        <p:spPr/>
        <p:txBody>
          <a:bodyPr/>
          <a:lstStyle/>
          <a:p>
            <a:fld id="{03D0B006-45EC-8B4F-BC3C-0FA5989B75EF}" type="datetimeFigureOut">
              <a:rPr lang="en-US" smtClean="0"/>
              <a:t>28-Aug-20</a:t>
            </a:fld>
            <a:endParaRPr lang="en-US"/>
          </a:p>
        </p:txBody>
      </p:sp>
      <p:sp>
        <p:nvSpPr>
          <p:cNvPr id="6" name="Footer Placeholder 5">
            <a:extLst>
              <a:ext uri="{FF2B5EF4-FFF2-40B4-BE49-F238E27FC236}">
                <a16:creationId xmlns:a16="http://schemas.microsoft.com/office/drawing/2014/main" id="{AABDEDC5-2328-E74C-8527-F56191F39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34E013-4F0A-6847-BDC4-D032289951FD}"/>
              </a:ext>
            </a:extLst>
          </p:cNvPr>
          <p:cNvSpPr>
            <a:spLocks noGrp="1"/>
          </p:cNvSpPr>
          <p:nvPr>
            <p:ph type="sldNum" sz="quarter" idx="12"/>
          </p:nvPr>
        </p:nvSpPr>
        <p:spPr/>
        <p:txBody>
          <a:bodyPr/>
          <a:lstStyle/>
          <a:p>
            <a:fld id="{9FBCD39F-91CD-444D-A8B2-6D441A065894}" type="slidenum">
              <a:rPr lang="en-US" smtClean="0"/>
              <a:t>‹#›</a:t>
            </a:fld>
            <a:endParaRPr lang="en-US"/>
          </a:p>
        </p:txBody>
      </p:sp>
    </p:spTree>
    <p:extLst>
      <p:ext uri="{BB962C8B-B14F-4D97-AF65-F5344CB8AC3E}">
        <p14:creationId xmlns:p14="http://schemas.microsoft.com/office/powerpoint/2010/main" val="3962654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F02F0-F819-344D-997E-AE6096B6C6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520CAC-2CBD-3742-9721-553FC3494F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2F5613B-9EFA-604A-ABB7-0C7C79D284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A7D8C2-3BFA-7647-9CF5-9EDDCFFC53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6E6691-0A9F-D94B-AC43-FE2CB45EF9D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3F68D3-0FFE-AF44-AA54-0B3E1DAA13D5}"/>
              </a:ext>
            </a:extLst>
          </p:cNvPr>
          <p:cNvSpPr>
            <a:spLocks noGrp="1"/>
          </p:cNvSpPr>
          <p:nvPr>
            <p:ph type="dt" sz="half" idx="10"/>
          </p:nvPr>
        </p:nvSpPr>
        <p:spPr/>
        <p:txBody>
          <a:bodyPr/>
          <a:lstStyle/>
          <a:p>
            <a:fld id="{03D0B006-45EC-8B4F-BC3C-0FA5989B75EF}" type="datetimeFigureOut">
              <a:rPr lang="en-US" smtClean="0"/>
              <a:t>28-Aug-20</a:t>
            </a:fld>
            <a:endParaRPr lang="en-US"/>
          </a:p>
        </p:txBody>
      </p:sp>
      <p:sp>
        <p:nvSpPr>
          <p:cNvPr id="8" name="Footer Placeholder 7">
            <a:extLst>
              <a:ext uri="{FF2B5EF4-FFF2-40B4-BE49-F238E27FC236}">
                <a16:creationId xmlns:a16="http://schemas.microsoft.com/office/drawing/2014/main" id="{9CD94253-03D7-AB43-9F50-05316DCD9E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CE0867-FE35-7741-8ED8-5BDAEB6CA58B}"/>
              </a:ext>
            </a:extLst>
          </p:cNvPr>
          <p:cNvSpPr>
            <a:spLocks noGrp="1"/>
          </p:cNvSpPr>
          <p:nvPr>
            <p:ph type="sldNum" sz="quarter" idx="12"/>
          </p:nvPr>
        </p:nvSpPr>
        <p:spPr/>
        <p:txBody>
          <a:bodyPr/>
          <a:lstStyle/>
          <a:p>
            <a:fld id="{9FBCD39F-91CD-444D-A8B2-6D441A065894}" type="slidenum">
              <a:rPr lang="en-US" smtClean="0"/>
              <a:t>‹#›</a:t>
            </a:fld>
            <a:endParaRPr lang="en-US"/>
          </a:p>
        </p:txBody>
      </p:sp>
    </p:spTree>
    <p:extLst>
      <p:ext uri="{BB962C8B-B14F-4D97-AF65-F5344CB8AC3E}">
        <p14:creationId xmlns:p14="http://schemas.microsoft.com/office/powerpoint/2010/main" val="229388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83C6D-3127-2343-B087-5FCCCFB922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58153E-164B-5140-8FB7-7BA886922517}"/>
              </a:ext>
            </a:extLst>
          </p:cNvPr>
          <p:cNvSpPr>
            <a:spLocks noGrp="1"/>
          </p:cNvSpPr>
          <p:nvPr>
            <p:ph type="dt" sz="half" idx="10"/>
          </p:nvPr>
        </p:nvSpPr>
        <p:spPr/>
        <p:txBody>
          <a:bodyPr/>
          <a:lstStyle/>
          <a:p>
            <a:fld id="{03D0B006-45EC-8B4F-BC3C-0FA5989B75EF}" type="datetimeFigureOut">
              <a:rPr lang="en-US" smtClean="0"/>
              <a:t>28-Aug-20</a:t>
            </a:fld>
            <a:endParaRPr lang="en-US"/>
          </a:p>
        </p:txBody>
      </p:sp>
      <p:sp>
        <p:nvSpPr>
          <p:cNvPr id="4" name="Footer Placeholder 3">
            <a:extLst>
              <a:ext uri="{FF2B5EF4-FFF2-40B4-BE49-F238E27FC236}">
                <a16:creationId xmlns:a16="http://schemas.microsoft.com/office/drawing/2014/main" id="{6F1C539A-37DC-8C4A-9251-3A8978166A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909172-E6CD-F944-91D4-9731E8D0A718}"/>
              </a:ext>
            </a:extLst>
          </p:cNvPr>
          <p:cNvSpPr>
            <a:spLocks noGrp="1"/>
          </p:cNvSpPr>
          <p:nvPr>
            <p:ph type="sldNum" sz="quarter" idx="12"/>
          </p:nvPr>
        </p:nvSpPr>
        <p:spPr/>
        <p:txBody>
          <a:bodyPr/>
          <a:lstStyle/>
          <a:p>
            <a:fld id="{9FBCD39F-91CD-444D-A8B2-6D441A065894}" type="slidenum">
              <a:rPr lang="en-US" smtClean="0"/>
              <a:t>‹#›</a:t>
            </a:fld>
            <a:endParaRPr lang="en-US"/>
          </a:p>
        </p:txBody>
      </p:sp>
    </p:spTree>
    <p:extLst>
      <p:ext uri="{BB962C8B-B14F-4D97-AF65-F5344CB8AC3E}">
        <p14:creationId xmlns:p14="http://schemas.microsoft.com/office/powerpoint/2010/main" val="19735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7A0354-F895-674E-B8B9-B7065F214E83}"/>
              </a:ext>
            </a:extLst>
          </p:cNvPr>
          <p:cNvSpPr>
            <a:spLocks noGrp="1"/>
          </p:cNvSpPr>
          <p:nvPr>
            <p:ph type="dt" sz="half" idx="10"/>
          </p:nvPr>
        </p:nvSpPr>
        <p:spPr/>
        <p:txBody>
          <a:bodyPr/>
          <a:lstStyle/>
          <a:p>
            <a:fld id="{03D0B006-45EC-8B4F-BC3C-0FA5989B75EF}" type="datetimeFigureOut">
              <a:rPr lang="en-US" smtClean="0"/>
              <a:t>28-Aug-20</a:t>
            </a:fld>
            <a:endParaRPr lang="en-US"/>
          </a:p>
        </p:txBody>
      </p:sp>
      <p:sp>
        <p:nvSpPr>
          <p:cNvPr id="3" name="Footer Placeholder 2">
            <a:extLst>
              <a:ext uri="{FF2B5EF4-FFF2-40B4-BE49-F238E27FC236}">
                <a16:creationId xmlns:a16="http://schemas.microsoft.com/office/drawing/2014/main" id="{9BD0C74A-C07F-A54C-8DA7-5449902B0F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F750EE-FEF1-854A-B2CB-1643DBAD7534}"/>
              </a:ext>
            </a:extLst>
          </p:cNvPr>
          <p:cNvSpPr>
            <a:spLocks noGrp="1"/>
          </p:cNvSpPr>
          <p:nvPr>
            <p:ph type="sldNum" sz="quarter" idx="12"/>
          </p:nvPr>
        </p:nvSpPr>
        <p:spPr/>
        <p:txBody>
          <a:bodyPr/>
          <a:lstStyle/>
          <a:p>
            <a:fld id="{9FBCD39F-91CD-444D-A8B2-6D441A065894}" type="slidenum">
              <a:rPr lang="en-US" smtClean="0"/>
              <a:t>‹#›</a:t>
            </a:fld>
            <a:endParaRPr lang="en-US"/>
          </a:p>
        </p:txBody>
      </p:sp>
    </p:spTree>
    <p:extLst>
      <p:ext uri="{BB962C8B-B14F-4D97-AF65-F5344CB8AC3E}">
        <p14:creationId xmlns:p14="http://schemas.microsoft.com/office/powerpoint/2010/main" val="3856566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BB177-F893-1C4B-9E30-FF097F72B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992752-836B-1E41-8402-0568E99F3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B5C6D7-4E99-974B-9834-26CA3A726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640889-23F7-3B4D-90CC-F14ECCD0AA5D}"/>
              </a:ext>
            </a:extLst>
          </p:cNvPr>
          <p:cNvSpPr>
            <a:spLocks noGrp="1"/>
          </p:cNvSpPr>
          <p:nvPr>
            <p:ph type="dt" sz="half" idx="10"/>
          </p:nvPr>
        </p:nvSpPr>
        <p:spPr/>
        <p:txBody>
          <a:bodyPr/>
          <a:lstStyle/>
          <a:p>
            <a:fld id="{03D0B006-45EC-8B4F-BC3C-0FA5989B75EF}" type="datetimeFigureOut">
              <a:rPr lang="en-US" smtClean="0"/>
              <a:t>28-Aug-20</a:t>
            </a:fld>
            <a:endParaRPr lang="en-US"/>
          </a:p>
        </p:txBody>
      </p:sp>
      <p:sp>
        <p:nvSpPr>
          <p:cNvPr id="6" name="Footer Placeholder 5">
            <a:extLst>
              <a:ext uri="{FF2B5EF4-FFF2-40B4-BE49-F238E27FC236}">
                <a16:creationId xmlns:a16="http://schemas.microsoft.com/office/drawing/2014/main" id="{C9791FC8-B2F6-1241-B456-50277FF313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B945B3-28AB-4545-915B-8E3FA836AF60}"/>
              </a:ext>
            </a:extLst>
          </p:cNvPr>
          <p:cNvSpPr>
            <a:spLocks noGrp="1"/>
          </p:cNvSpPr>
          <p:nvPr>
            <p:ph type="sldNum" sz="quarter" idx="12"/>
          </p:nvPr>
        </p:nvSpPr>
        <p:spPr/>
        <p:txBody>
          <a:bodyPr/>
          <a:lstStyle/>
          <a:p>
            <a:fld id="{9FBCD39F-91CD-444D-A8B2-6D441A065894}" type="slidenum">
              <a:rPr lang="en-US" smtClean="0"/>
              <a:t>‹#›</a:t>
            </a:fld>
            <a:endParaRPr lang="en-US"/>
          </a:p>
        </p:txBody>
      </p:sp>
    </p:spTree>
    <p:extLst>
      <p:ext uri="{BB962C8B-B14F-4D97-AF65-F5344CB8AC3E}">
        <p14:creationId xmlns:p14="http://schemas.microsoft.com/office/powerpoint/2010/main" val="224409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1F13-D6DE-C948-8CAE-E68CC9B7FC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BFE4F-EDEC-8943-9265-477025C7BD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DB42B8-A413-6144-B265-25ED71157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CE6595-FCA0-2542-AD04-4E25B8555DBD}"/>
              </a:ext>
            </a:extLst>
          </p:cNvPr>
          <p:cNvSpPr>
            <a:spLocks noGrp="1"/>
          </p:cNvSpPr>
          <p:nvPr>
            <p:ph type="dt" sz="half" idx="10"/>
          </p:nvPr>
        </p:nvSpPr>
        <p:spPr/>
        <p:txBody>
          <a:bodyPr/>
          <a:lstStyle/>
          <a:p>
            <a:fld id="{03D0B006-45EC-8B4F-BC3C-0FA5989B75EF}" type="datetimeFigureOut">
              <a:rPr lang="en-US" smtClean="0"/>
              <a:t>28-Aug-20</a:t>
            </a:fld>
            <a:endParaRPr lang="en-US"/>
          </a:p>
        </p:txBody>
      </p:sp>
      <p:sp>
        <p:nvSpPr>
          <p:cNvPr id="6" name="Footer Placeholder 5">
            <a:extLst>
              <a:ext uri="{FF2B5EF4-FFF2-40B4-BE49-F238E27FC236}">
                <a16:creationId xmlns:a16="http://schemas.microsoft.com/office/drawing/2014/main" id="{7BE5694C-54D2-A442-A684-A8D0CF254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E093DB-4944-3E40-B0CA-2AFEF00092E6}"/>
              </a:ext>
            </a:extLst>
          </p:cNvPr>
          <p:cNvSpPr>
            <a:spLocks noGrp="1"/>
          </p:cNvSpPr>
          <p:nvPr>
            <p:ph type="sldNum" sz="quarter" idx="12"/>
          </p:nvPr>
        </p:nvSpPr>
        <p:spPr/>
        <p:txBody>
          <a:bodyPr/>
          <a:lstStyle/>
          <a:p>
            <a:fld id="{9FBCD39F-91CD-444D-A8B2-6D441A065894}" type="slidenum">
              <a:rPr lang="en-US" smtClean="0"/>
              <a:t>‹#›</a:t>
            </a:fld>
            <a:endParaRPr lang="en-US"/>
          </a:p>
        </p:txBody>
      </p:sp>
    </p:spTree>
    <p:extLst>
      <p:ext uri="{BB962C8B-B14F-4D97-AF65-F5344CB8AC3E}">
        <p14:creationId xmlns:p14="http://schemas.microsoft.com/office/powerpoint/2010/main" val="237753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D0D411-97D2-F644-BD20-8C0C7841E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19191B-2E9E-B34B-BC2D-CD7A0442D0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88307-9CF9-8A48-9170-59DC47AAC6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0B006-45EC-8B4F-BC3C-0FA5989B75EF}" type="datetimeFigureOut">
              <a:rPr lang="en-US" smtClean="0"/>
              <a:t>28-Aug-20</a:t>
            </a:fld>
            <a:endParaRPr lang="en-US"/>
          </a:p>
        </p:txBody>
      </p:sp>
      <p:sp>
        <p:nvSpPr>
          <p:cNvPr id="5" name="Footer Placeholder 4">
            <a:extLst>
              <a:ext uri="{FF2B5EF4-FFF2-40B4-BE49-F238E27FC236}">
                <a16:creationId xmlns:a16="http://schemas.microsoft.com/office/drawing/2014/main" id="{BFD23564-B559-444D-BAD0-0CBCEF282E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EB1643-4A72-BC41-AB5B-353F6FAE23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CD39F-91CD-444D-A8B2-6D441A065894}" type="slidenum">
              <a:rPr lang="en-US" smtClean="0"/>
              <a:t>‹#›</a:t>
            </a:fld>
            <a:endParaRPr lang="en-US"/>
          </a:p>
        </p:txBody>
      </p:sp>
    </p:spTree>
    <p:extLst>
      <p:ext uri="{BB962C8B-B14F-4D97-AF65-F5344CB8AC3E}">
        <p14:creationId xmlns:p14="http://schemas.microsoft.com/office/powerpoint/2010/main" val="4142430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54E890-7766-3E4D-924D-B1E25A20DFF3}"/>
              </a:ext>
            </a:extLst>
          </p:cNvPr>
          <p:cNvSpPr/>
          <p:nvPr/>
        </p:nvSpPr>
        <p:spPr>
          <a:xfrm>
            <a:off x="3325586" y="927438"/>
            <a:ext cx="6096000" cy="2031325"/>
          </a:xfrm>
          <a:prstGeom prst="rect">
            <a:avLst/>
          </a:prstGeom>
        </p:spPr>
        <p:txBody>
          <a:bodyPr>
            <a:spAutoFit/>
          </a:bodyPr>
          <a:lstStyle/>
          <a:p>
            <a:r>
              <a:rPr lang="en-US" dirty="0"/>
              <a:t>Delta Schools Curriculum and Digital Learning:</a:t>
            </a:r>
          </a:p>
          <a:p>
            <a:br>
              <a:rPr lang="en-US" dirty="0"/>
            </a:br>
            <a:endParaRPr lang="en-US" dirty="0"/>
          </a:p>
          <a:p>
            <a:r>
              <a:rPr lang="en-US" dirty="0"/>
              <a:t>Delta’s Education Partner Houghton Mifflin Harcourt (HMH) is a global leader in K-12 educational content and services, combining digital innovation and research to make learning more engaging and effective.</a:t>
            </a:r>
          </a:p>
        </p:txBody>
      </p:sp>
      <p:pic>
        <p:nvPicPr>
          <p:cNvPr id="3" name="Picture 2">
            <a:extLst>
              <a:ext uri="{FF2B5EF4-FFF2-40B4-BE49-F238E27FC236}">
                <a16:creationId xmlns:a16="http://schemas.microsoft.com/office/drawing/2014/main" id="{3D0369C0-F69E-4747-AF8B-B5E7B151AA27}"/>
              </a:ext>
            </a:extLst>
          </p:cNvPr>
          <p:cNvPicPr>
            <a:picLocks noChangeAspect="1"/>
          </p:cNvPicPr>
          <p:nvPr/>
        </p:nvPicPr>
        <p:blipFill>
          <a:blip r:embed="rId2"/>
          <a:stretch>
            <a:fillRect/>
          </a:stretch>
        </p:blipFill>
        <p:spPr>
          <a:xfrm>
            <a:off x="1742303" y="1006451"/>
            <a:ext cx="1470455" cy="1976790"/>
          </a:xfrm>
          <a:prstGeom prst="rect">
            <a:avLst/>
          </a:prstGeom>
        </p:spPr>
      </p:pic>
    </p:spTree>
    <p:extLst>
      <p:ext uri="{BB962C8B-B14F-4D97-AF65-F5344CB8AC3E}">
        <p14:creationId xmlns:p14="http://schemas.microsoft.com/office/powerpoint/2010/main" val="3258059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6B867F-2288-1742-8DD1-D7047037E4E0}"/>
              </a:ext>
            </a:extLst>
          </p:cNvPr>
          <p:cNvSpPr/>
          <p:nvPr/>
        </p:nvSpPr>
        <p:spPr>
          <a:xfrm>
            <a:off x="349670" y="0"/>
            <a:ext cx="4597888" cy="5324535"/>
          </a:xfrm>
          <a:prstGeom prst="rect">
            <a:avLst/>
          </a:prstGeom>
        </p:spPr>
        <p:txBody>
          <a:bodyPr wrap="square">
            <a:spAutoFit/>
          </a:bodyPr>
          <a:lstStyle/>
          <a:p>
            <a:br>
              <a:rPr lang="en-US" sz="2000" i="0" u="none" strike="noStrike" dirty="0">
                <a:effectLst/>
              </a:rPr>
            </a:br>
            <a:endParaRPr lang="en-US" sz="2000" i="0" u="none" strike="noStrike" dirty="0">
              <a:effectLst/>
            </a:endParaRPr>
          </a:p>
          <a:p>
            <a:r>
              <a:rPr lang="en-US" sz="2000" b="1" i="0" u="none" strike="noStrike" dirty="0">
                <a:solidFill>
                  <a:schemeClr val="accent1">
                    <a:lumMod val="50000"/>
                  </a:schemeClr>
                </a:solidFill>
                <a:effectLst/>
              </a:rPr>
              <a:t>Think Central HMH - Grades K - 6</a:t>
            </a:r>
          </a:p>
          <a:p>
            <a:endParaRPr lang="en-US" sz="2000" i="0" u="none" strike="noStrike" dirty="0">
              <a:effectLst/>
            </a:endParaRPr>
          </a:p>
          <a:p>
            <a:r>
              <a:rPr lang="en-US" sz="2000" i="0" u="none" strike="noStrike" dirty="0">
                <a:effectLst/>
              </a:rPr>
              <a:t>Think Central is the (HMH) Web site that allows teachers and students to access digital materials associated with one or more HMH programs, Mathematics, Science (till grade 8) and English Language. It also allows administrators to set up assignments, homework and tests in </a:t>
            </a:r>
            <a:r>
              <a:rPr lang="en-US" sz="2000" b="1" i="0" u="none" strike="noStrike" dirty="0">
                <a:effectLst/>
              </a:rPr>
              <a:t>Things To Do</a:t>
            </a:r>
            <a:r>
              <a:rPr lang="en-US" sz="2000" i="0" u="none" strike="noStrike" dirty="0">
                <a:effectLst/>
              </a:rPr>
              <a:t>. </a:t>
            </a:r>
            <a:r>
              <a:rPr lang="en-US" sz="2000" dirty="0"/>
              <a:t>Student may explore and benefit from the resources in </a:t>
            </a:r>
            <a:r>
              <a:rPr lang="en-US" sz="2000" b="1" dirty="0"/>
              <a:t>My Library</a:t>
            </a:r>
            <a:r>
              <a:rPr lang="en-US" sz="2000" dirty="0"/>
              <a:t> such as books, movies, sound files, worksheets, and more. It also generates instant reports and grades in </a:t>
            </a:r>
            <a:r>
              <a:rPr lang="en-US" sz="2000" b="1" dirty="0"/>
              <a:t>My Scores</a:t>
            </a:r>
            <a:r>
              <a:rPr lang="en-US" sz="2000" dirty="0"/>
              <a:t>.</a:t>
            </a:r>
            <a:br>
              <a:rPr lang="en-US" sz="2000" i="0" u="none" strike="noStrike" dirty="0">
                <a:effectLst/>
              </a:rPr>
            </a:br>
            <a:endParaRPr lang="en-US" sz="2000" i="0" u="none" strike="noStrike" dirty="0">
              <a:effectLst/>
            </a:endParaRPr>
          </a:p>
        </p:txBody>
      </p:sp>
      <p:pic>
        <p:nvPicPr>
          <p:cNvPr id="2" name="think central view.mov">
            <a:hlinkClick r:id="" action="ppaction://media"/>
            <a:extLst>
              <a:ext uri="{FF2B5EF4-FFF2-40B4-BE49-F238E27FC236}">
                <a16:creationId xmlns:a16="http://schemas.microsoft.com/office/drawing/2014/main" id="{E8A4950F-D5B4-6E40-A862-86070A3FBE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52142" y="816057"/>
            <a:ext cx="6649357" cy="3692419"/>
          </a:xfrm>
          <a:prstGeom prst="rect">
            <a:avLst/>
          </a:prstGeom>
        </p:spPr>
      </p:pic>
      <p:pic>
        <p:nvPicPr>
          <p:cNvPr id="3" name="Picture 2">
            <a:extLst>
              <a:ext uri="{FF2B5EF4-FFF2-40B4-BE49-F238E27FC236}">
                <a16:creationId xmlns:a16="http://schemas.microsoft.com/office/drawing/2014/main" id="{3CB98C41-6256-4A01-AE11-01361813CD28}"/>
              </a:ext>
            </a:extLst>
          </p:cNvPr>
          <p:cNvPicPr>
            <a:picLocks noChangeAspect="1"/>
          </p:cNvPicPr>
          <p:nvPr/>
        </p:nvPicPr>
        <p:blipFill>
          <a:blip r:embed="rId5"/>
          <a:stretch>
            <a:fillRect/>
          </a:stretch>
        </p:blipFill>
        <p:spPr>
          <a:xfrm>
            <a:off x="11244650" y="5671750"/>
            <a:ext cx="638142" cy="857879"/>
          </a:xfrm>
          <a:prstGeom prst="rect">
            <a:avLst/>
          </a:prstGeom>
        </p:spPr>
      </p:pic>
    </p:spTree>
    <p:extLst>
      <p:ext uri="{BB962C8B-B14F-4D97-AF65-F5344CB8AC3E}">
        <p14:creationId xmlns:p14="http://schemas.microsoft.com/office/powerpoint/2010/main" val="324870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6B867F-2288-1742-8DD1-D7047037E4E0}"/>
              </a:ext>
            </a:extLst>
          </p:cNvPr>
          <p:cNvSpPr/>
          <p:nvPr/>
        </p:nvSpPr>
        <p:spPr>
          <a:xfrm>
            <a:off x="2300724" y="222810"/>
            <a:ext cx="7879931" cy="2954655"/>
          </a:xfrm>
          <a:prstGeom prst="rect">
            <a:avLst/>
          </a:prstGeom>
        </p:spPr>
        <p:txBody>
          <a:bodyPr wrap="square">
            <a:spAutoFit/>
          </a:bodyPr>
          <a:lstStyle/>
          <a:p>
            <a:br>
              <a:rPr lang="en-US" sz="2000" i="0" u="none" strike="noStrike" dirty="0">
                <a:effectLst/>
              </a:rPr>
            </a:br>
            <a:r>
              <a:rPr lang="en-US" sz="2000" b="1" dirty="0">
                <a:solidFill>
                  <a:schemeClr val="accent1">
                    <a:lumMod val="50000"/>
                  </a:schemeClr>
                </a:solidFill>
              </a:rPr>
              <a:t>Holt McDougal </a:t>
            </a:r>
            <a:r>
              <a:rPr lang="en-US" sz="2000" b="1" i="0" u="none" strike="noStrike" dirty="0">
                <a:solidFill>
                  <a:schemeClr val="accent1">
                    <a:lumMod val="50000"/>
                  </a:schemeClr>
                </a:solidFill>
                <a:effectLst/>
              </a:rPr>
              <a:t>HMH - Grades 7 - 12</a:t>
            </a:r>
          </a:p>
          <a:p>
            <a:endParaRPr lang="en-US" sz="2000" i="0" u="none" strike="noStrike" dirty="0">
              <a:effectLst/>
            </a:endParaRPr>
          </a:p>
          <a:p>
            <a:r>
              <a:rPr lang="en-US" b="1" dirty="0"/>
              <a:t>Holt McDougal </a:t>
            </a:r>
            <a:r>
              <a:rPr lang="en-US" dirty="0"/>
              <a:t> Learning connects students to our </a:t>
            </a:r>
            <a:r>
              <a:rPr lang="en-US" b="1" dirty="0"/>
              <a:t>Online </a:t>
            </a:r>
            <a:r>
              <a:rPr lang="en-US" dirty="0"/>
              <a:t>Editions, Essay Scoring, Quantum Artificial Intelligence Tutors, and other exciting new eLearning resources for the programs Mathematics, Science (biology, chemistry &amp; physics) and English Language. It allows students to access </a:t>
            </a:r>
            <a:r>
              <a:rPr lang="en-US" b="1" dirty="0"/>
              <a:t>eBook</a:t>
            </a:r>
            <a:r>
              <a:rPr lang="en-US" dirty="0"/>
              <a:t> , online version of the book, and </a:t>
            </a:r>
            <a:r>
              <a:rPr lang="en-US" b="1" dirty="0"/>
              <a:t>students resources </a:t>
            </a:r>
            <a:r>
              <a:rPr lang="en-US" dirty="0"/>
              <a:t>that contains labs, worksheets and English learners resources. It also allows students to navigate through interactive reader, multimedia labs and activities, videos, data analysis and virtual labs.</a:t>
            </a:r>
            <a:endParaRPr lang="en-US" sz="2000" i="0" u="none" strike="noStrike" dirty="0">
              <a:effectLst/>
            </a:endParaRPr>
          </a:p>
        </p:txBody>
      </p:sp>
      <p:pic>
        <p:nvPicPr>
          <p:cNvPr id="5" name="Screen Recording 2020-08-26 at 8.37.11 PM.mov">
            <a:hlinkClick r:id="" action="ppaction://media"/>
            <a:extLst>
              <a:ext uri="{FF2B5EF4-FFF2-40B4-BE49-F238E27FC236}">
                <a16:creationId xmlns:a16="http://schemas.microsoft.com/office/drawing/2014/main" id="{4974ED43-5A98-3C4C-8975-0582C7EF2D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76122" y="3294149"/>
            <a:ext cx="6329136" cy="3563851"/>
          </a:xfrm>
          <a:prstGeom prst="rect">
            <a:avLst/>
          </a:prstGeom>
        </p:spPr>
      </p:pic>
      <p:pic>
        <p:nvPicPr>
          <p:cNvPr id="3" name="Picture 2">
            <a:extLst>
              <a:ext uri="{FF2B5EF4-FFF2-40B4-BE49-F238E27FC236}">
                <a16:creationId xmlns:a16="http://schemas.microsoft.com/office/drawing/2014/main" id="{2D563010-399C-4B95-92D2-03AA3A4E2451}"/>
              </a:ext>
            </a:extLst>
          </p:cNvPr>
          <p:cNvPicPr>
            <a:picLocks noChangeAspect="1"/>
          </p:cNvPicPr>
          <p:nvPr/>
        </p:nvPicPr>
        <p:blipFill>
          <a:blip r:embed="rId5"/>
          <a:stretch>
            <a:fillRect/>
          </a:stretch>
        </p:blipFill>
        <p:spPr>
          <a:xfrm>
            <a:off x="11244650" y="5671750"/>
            <a:ext cx="638142" cy="857879"/>
          </a:xfrm>
          <a:prstGeom prst="rect">
            <a:avLst/>
          </a:prstGeom>
        </p:spPr>
      </p:pic>
    </p:spTree>
    <p:extLst>
      <p:ext uri="{BB962C8B-B14F-4D97-AF65-F5344CB8AC3E}">
        <p14:creationId xmlns:p14="http://schemas.microsoft.com/office/powerpoint/2010/main" val="428712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07D4B0-3037-1B4F-9EFF-D5C12DFFC7A5}"/>
              </a:ext>
            </a:extLst>
          </p:cNvPr>
          <p:cNvSpPr/>
          <p:nvPr/>
        </p:nvSpPr>
        <p:spPr>
          <a:xfrm>
            <a:off x="723185" y="587800"/>
            <a:ext cx="5430645" cy="3816429"/>
          </a:xfrm>
          <a:prstGeom prst="rect">
            <a:avLst/>
          </a:prstGeom>
        </p:spPr>
        <p:txBody>
          <a:bodyPr wrap="square">
            <a:spAutoFit/>
          </a:bodyPr>
          <a:lstStyle/>
          <a:p>
            <a:r>
              <a:rPr lang="en-US" sz="2000" b="1" i="0" u="none" strike="noStrike" dirty="0">
                <a:solidFill>
                  <a:schemeClr val="accent1">
                    <a:lumMod val="50000"/>
                  </a:schemeClr>
                </a:solidFill>
                <a:effectLst/>
              </a:rPr>
              <a:t>Bien </a:t>
            </a:r>
            <a:r>
              <a:rPr lang="en-US" sz="2000" b="1" i="0" u="none" strike="noStrike" dirty="0" err="1">
                <a:solidFill>
                  <a:schemeClr val="accent1">
                    <a:lumMod val="50000"/>
                  </a:schemeClr>
                </a:solidFill>
                <a:effectLst/>
              </a:rPr>
              <a:t>dit</a:t>
            </a:r>
            <a:r>
              <a:rPr lang="en-US" sz="2000" b="1" i="0" u="none" strike="noStrike" dirty="0">
                <a:solidFill>
                  <a:schemeClr val="accent1">
                    <a:lumMod val="50000"/>
                  </a:schemeClr>
                </a:solidFill>
                <a:effectLst/>
              </a:rPr>
              <a:t> HMH - Grades 6 - 11</a:t>
            </a:r>
          </a:p>
          <a:p>
            <a:endParaRPr lang="en-US" sz="2000" i="0" u="none" strike="noStrike" dirty="0">
              <a:effectLst/>
            </a:endParaRPr>
          </a:p>
          <a:p>
            <a:r>
              <a:rPr lang="en-US" dirty="0"/>
              <a:t>Bien </a:t>
            </a:r>
            <a:r>
              <a:rPr lang="en-US" dirty="0" err="1"/>
              <a:t>dit</a:t>
            </a:r>
            <a:r>
              <a:rPr lang="en-US" dirty="0"/>
              <a:t>! is a highly interactive French curriculum that features a powerful blend of culture, instruction and the latest technology. It contains audio files to help students with the pronunciation.</a:t>
            </a:r>
          </a:p>
          <a:p>
            <a:endParaRPr lang="en-US" sz="2000" i="0" u="none" strike="noStrike" dirty="0">
              <a:effectLst/>
            </a:endParaRPr>
          </a:p>
          <a:p>
            <a:r>
              <a:rPr lang="en-US" sz="2000" b="1" dirty="0">
                <a:solidFill>
                  <a:schemeClr val="accent1">
                    <a:lumMod val="50000"/>
                  </a:schemeClr>
                </a:solidFill>
              </a:rPr>
              <a:t>Le </a:t>
            </a:r>
            <a:r>
              <a:rPr lang="en-US" sz="2000" b="1" dirty="0" err="1">
                <a:solidFill>
                  <a:schemeClr val="accent1">
                    <a:lumMod val="50000"/>
                  </a:schemeClr>
                </a:solidFill>
              </a:rPr>
              <a:t>Loustic</a:t>
            </a:r>
            <a:r>
              <a:rPr lang="en-US" sz="2000" b="1" dirty="0">
                <a:solidFill>
                  <a:schemeClr val="accent1">
                    <a:lumMod val="50000"/>
                  </a:schemeClr>
                </a:solidFill>
              </a:rPr>
              <a:t> </a:t>
            </a:r>
            <a:r>
              <a:rPr lang="en-US" sz="2000" b="1" i="0" u="none" strike="noStrike" dirty="0">
                <a:solidFill>
                  <a:schemeClr val="accent1">
                    <a:lumMod val="50000"/>
                  </a:schemeClr>
                </a:solidFill>
                <a:effectLst/>
              </a:rPr>
              <a:t>- Grades 1 - 5</a:t>
            </a:r>
          </a:p>
          <a:p>
            <a:endParaRPr lang="en-US" i="0" u="none" strike="noStrike" dirty="0">
              <a:effectLst/>
            </a:endParaRPr>
          </a:p>
          <a:p>
            <a:r>
              <a:rPr lang="en-US" dirty="0"/>
              <a:t>Le </a:t>
            </a:r>
            <a:r>
              <a:rPr lang="en-US" dirty="0" err="1"/>
              <a:t>Loustic</a:t>
            </a:r>
            <a:r>
              <a:rPr lang="en-US" dirty="0"/>
              <a:t> is an easy to use course for children with a focus on spoken French which conforms to various beginners French programs.</a:t>
            </a:r>
            <a:endParaRPr lang="en-US" i="0" u="none" strike="noStrike" dirty="0">
              <a:effectLst/>
            </a:endParaRPr>
          </a:p>
          <a:p>
            <a:endParaRPr lang="en-US" sz="2000" i="0" u="none" strike="noStrike" dirty="0">
              <a:effectLst/>
            </a:endParaRPr>
          </a:p>
        </p:txBody>
      </p:sp>
      <p:pic>
        <p:nvPicPr>
          <p:cNvPr id="3" name="Picture 2">
            <a:extLst>
              <a:ext uri="{FF2B5EF4-FFF2-40B4-BE49-F238E27FC236}">
                <a16:creationId xmlns:a16="http://schemas.microsoft.com/office/drawing/2014/main" id="{3A629F37-8CCD-6141-9FE2-1D666C075994}"/>
              </a:ext>
            </a:extLst>
          </p:cNvPr>
          <p:cNvPicPr>
            <a:picLocks noChangeAspect="1"/>
          </p:cNvPicPr>
          <p:nvPr/>
        </p:nvPicPr>
        <p:blipFill>
          <a:blip r:embed="rId4"/>
          <a:stretch>
            <a:fillRect/>
          </a:stretch>
        </p:blipFill>
        <p:spPr>
          <a:xfrm>
            <a:off x="7082858" y="324794"/>
            <a:ext cx="3810000" cy="1993900"/>
          </a:xfrm>
          <a:prstGeom prst="rect">
            <a:avLst/>
          </a:prstGeom>
        </p:spPr>
      </p:pic>
      <p:pic>
        <p:nvPicPr>
          <p:cNvPr id="7" name="Screen Recording 2020-08-26 at 8.33.42 PM.mov">
            <a:hlinkClick r:id="" action="ppaction://media"/>
            <a:extLst>
              <a:ext uri="{FF2B5EF4-FFF2-40B4-BE49-F238E27FC236}">
                <a16:creationId xmlns:a16="http://schemas.microsoft.com/office/drawing/2014/main" id="{59263BAE-610A-304A-9F1D-FBEACDDBBE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07932" y="2436338"/>
            <a:ext cx="5668055" cy="3679891"/>
          </a:xfrm>
          <a:prstGeom prst="rect">
            <a:avLst/>
          </a:prstGeom>
        </p:spPr>
      </p:pic>
      <p:pic>
        <p:nvPicPr>
          <p:cNvPr id="2" name="Picture 1">
            <a:extLst>
              <a:ext uri="{FF2B5EF4-FFF2-40B4-BE49-F238E27FC236}">
                <a16:creationId xmlns:a16="http://schemas.microsoft.com/office/drawing/2014/main" id="{BE4BC5E4-1593-46B8-A42B-F9E07157EC01}"/>
              </a:ext>
            </a:extLst>
          </p:cNvPr>
          <p:cNvPicPr>
            <a:picLocks noChangeAspect="1"/>
          </p:cNvPicPr>
          <p:nvPr/>
        </p:nvPicPr>
        <p:blipFill>
          <a:blip r:embed="rId6"/>
          <a:stretch>
            <a:fillRect/>
          </a:stretch>
        </p:blipFill>
        <p:spPr>
          <a:xfrm>
            <a:off x="11244650" y="5671750"/>
            <a:ext cx="638142" cy="857879"/>
          </a:xfrm>
          <a:prstGeom prst="rect">
            <a:avLst/>
          </a:prstGeom>
        </p:spPr>
      </p:pic>
    </p:spTree>
    <p:extLst>
      <p:ext uri="{BB962C8B-B14F-4D97-AF65-F5344CB8AC3E}">
        <p14:creationId xmlns:p14="http://schemas.microsoft.com/office/powerpoint/2010/main" val="31161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6B867F-2288-1742-8DD1-D7047037E4E0}"/>
              </a:ext>
            </a:extLst>
          </p:cNvPr>
          <p:cNvSpPr/>
          <p:nvPr/>
        </p:nvSpPr>
        <p:spPr>
          <a:xfrm>
            <a:off x="480298" y="428903"/>
            <a:ext cx="4401946" cy="2646878"/>
          </a:xfrm>
          <a:prstGeom prst="rect">
            <a:avLst/>
          </a:prstGeom>
        </p:spPr>
        <p:txBody>
          <a:bodyPr wrap="square">
            <a:spAutoFit/>
          </a:bodyPr>
          <a:lstStyle/>
          <a:p>
            <a:r>
              <a:rPr lang="en-US" sz="2000" b="1" dirty="0">
                <a:solidFill>
                  <a:schemeClr val="accent1">
                    <a:lumMod val="50000"/>
                  </a:schemeClr>
                </a:solidFill>
              </a:rPr>
              <a:t>Into Social</a:t>
            </a:r>
            <a:r>
              <a:rPr lang="en-US" sz="2000" b="1" i="0" u="none" strike="noStrike" dirty="0">
                <a:solidFill>
                  <a:schemeClr val="accent1">
                    <a:lumMod val="50000"/>
                  </a:schemeClr>
                </a:solidFill>
                <a:effectLst/>
              </a:rPr>
              <a:t> HMH - Grades K - 6</a:t>
            </a:r>
          </a:p>
          <a:p>
            <a:endParaRPr lang="en-US" sz="2000" i="0" u="none" strike="noStrike" dirty="0">
              <a:effectLst/>
            </a:endParaRPr>
          </a:p>
          <a:p>
            <a:r>
              <a:rPr lang="en-US" dirty="0"/>
              <a:t>Into Social Helps students develop the strong contextual foundations and build knowledge and find their place in the world with our dynamic </a:t>
            </a:r>
            <a:r>
              <a:rPr lang="en-US" b="1" dirty="0"/>
              <a:t>social</a:t>
            </a:r>
            <a:r>
              <a:rPr lang="en-US" dirty="0"/>
              <a:t> studies curricula. Into Social Studies explores the past and present, inviting learners to tackle challenging questions about our global community </a:t>
            </a:r>
            <a:endParaRPr lang="en-US" sz="2000" i="0" u="none" strike="noStrike" dirty="0">
              <a:effectLst/>
            </a:endParaRPr>
          </a:p>
        </p:txBody>
      </p:sp>
      <p:pic>
        <p:nvPicPr>
          <p:cNvPr id="6" name="social HMH.mov">
            <a:hlinkClick r:id="" action="ppaction://media"/>
            <a:extLst>
              <a:ext uri="{FF2B5EF4-FFF2-40B4-BE49-F238E27FC236}">
                <a16:creationId xmlns:a16="http://schemas.microsoft.com/office/drawing/2014/main" id="{0C69A2DF-90E3-1E47-A5C9-1ECBA80FA1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99100" y="1345540"/>
            <a:ext cx="6469743" cy="3621888"/>
          </a:xfrm>
          <a:prstGeom prst="rect">
            <a:avLst/>
          </a:prstGeom>
        </p:spPr>
      </p:pic>
      <p:sp>
        <p:nvSpPr>
          <p:cNvPr id="8" name="Rectangle 7">
            <a:extLst>
              <a:ext uri="{FF2B5EF4-FFF2-40B4-BE49-F238E27FC236}">
                <a16:creationId xmlns:a16="http://schemas.microsoft.com/office/drawing/2014/main" id="{982FA9B4-D5F0-9443-9EEE-F0F54673FA17}"/>
              </a:ext>
            </a:extLst>
          </p:cNvPr>
          <p:cNvSpPr/>
          <p:nvPr/>
        </p:nvSpPr>
        <p:spPr>
          <a:xfrm>
            <a:off x="480298" y="3319060"/>
            <a:ext cx="4614216" cy="2954655"/>
          </a:xfrm>
          <a:prstGeom prst="rect">
            <a:avLst/>
          </a:prstGeom>
        </p:spPr>
        <p:txBody>
          <a:bodyPr wrap="square">
            <a:spAutoFit/>
          </a:bodyPr>
          <a:lstStyle/>
          <a:p>
            <a:r>
              <a:rPr lang="en-US" sz="2000" b="1" i="0" u="none" strike="noStrike" dirty="0">
                <a:solidFill>
                  <a:schemeClr val="accent1">
                    <a:lumMod val="50000"/>
                  </a:schemeClr>
                </a:solidFill>
                <a:effectLst/>
              </a:rPr>
              <a:t>World History &amp; Worl</a:t>
            </a:r>
            <a:r>
              <a:rPr lang="en-US" sz="2000" b="1" dirty="0">
                <a:solidFill>
                  <a:schemeClr val="accent1">
                    <a:lumMod val="50000"/>
                  </a:schemeClr>
                </a:solidFill>
              </a:rPr>
              <a:t>d Geography </a:t>
            </a:r>
            <a:r>
              <a:rPr lang="en-US" sz="2000" b="1" i="0" u="none" strike="noStrike" dirty="0">
                <a:solidFill>
                  <a:schemeClr val="accent1">
                    <a:lumMod val="50000"/>
                  </a:schemeClr>
                </a:solidFill>
                <a:effectLst/>
              </a:rPr>
              <a:t>HMH - Grades 7 - 12</a:t>
            </a:r>
          </a:p>
          <a:p>
            <a:endParaRPr lang="en-US" sz="2000" i="0" u="none" strike="noStrike" dirty="0">
              <a:effectLst/>
            </a:endParaRPr>
          </a:p>
          <a:p>
            <a:r>
              <a:rPr lang="en-US" dirty="0"/>
              <a:t>Into Social Helps students develop the strong contextual foundations and build knowledge and find their place in the world with our dynamic </a:t>
            </a:r>
            <a:r>
              <a:rPr lang="en-US" b="1" dirty="0"/>
              <a:t>social</a:t>
            </a:r>
            <a:r>
              <a:rPr lang="en-US" dirty="0"/>
              <a:t> studies curricula. Into Social Studies explores the past and present, inviting learners to tackle challenging questions about our global community </a:t>
            </a:r>
            <a:endParaRPr lang="en-US" sz="2000" i="0" u="none" strike="noStrike" dirty="0">
              <a:effectLst/>
            </a:endParaRPr>
          </a:p>
        </p:txBody>
      </p:sp>
      <p:pic>
        <p:nvPicPr>
          <p:cNvPr id="2" name="Picture 1">
            <a:extLst>
              <a:ext uri="{FF2B5EF4-FFF2-40B4-BE49-F238E27FC236}">
                <a16:creationId xmlns:a16="http://schemas.microsoft.com/office/drawing/2014/main" id="{DF89BBB5-404D-4B16-B336-6E63FEB18AA3}"/>
              </a:ext>
            </a:extLst>
          </p:cNvPr>
          <p:cNvPicPr>
            <a:picLocks noChangeAspect="1"/>
          </p:cNvPicPr>
          <p:nvPr/>
        </p:nvPicPr>
        <p:blipFill>
          <a:blip r:embed="rId5"/>
          <a:stretch>
            <a:fillRect/>
          </a:stretch>
        </p:blipFill>
        <p:spPr>
          <a:xfrm>
            <a:off x="11244650" y="5671750"/>
            <a:ext cx="638142" cy="857879"/>
          </a:xfrm>
          <a:prstGeom prst="rect">
            <a:avLst/>
          </a:prstGeom>
        </p:spPr>
      </p:pic>
    </p:spTree>
    <p:extLst>
      <p:ext uri="{BB962C8B-B14F-4D97-AF65-F5344CB8AC3E}">
        <p14:creationId xmlns:p14="http://schemas.microsoft.com/office/powerpoint/2010/main" val="204665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6B867F-2288-1742-8DD1-D7047037E4E0}"/>
              </a:ext>
            </a:extLst>
          </p:cNvPr>
          <p:cNvSpPr/>
          <p:nvPr/>
        </p:nvSpPr>
        <p:spPr>
          <a:xfrm>
            <a:off x="610927" y="304453"/>
            <a:ext cx="5267360" cy="3262432"/>
          </a:xfrm>
          <a:prstGeom prst="rect">
            <a:avLst/>
          </a:prstGeom>
        </p:spPr>
        <p:txBody>
          <a:bodyPr wrap="square">
            <a:spAutoFit/>
          </a:bodyPr>
          <a:lstStyle/>
          <a:p>
            <a:endParaRPr lang="en-US" sz="2000" dirty="0"/>
          </a:p>
          <a:p>
            <a:r>
              <a:rPr lang="en-US" sz="2000" i="0" u="none" strike="noStrike" dirty="0">
                <a:effectLst/>
              </a:rPr>
              <a:t>How can the student access Think Central?</a:t>
            </a:r>
            <a:br>
              <a:rPr lang="en-US" sz="2000" i="0" u="none" strike="noStrike" dirty="0">
                <a:effectLst/>
              </a:rPr>
            </a:br>
            <a:endParaRPr lang="en-US" sz="2000" i="0" u="none" strike="noStrike" dirty="0">
              <a:effectLst/>
            </a:endParaRPr>
          </a:p>
          <a:p>
            <a:r>
              <a:rPr lang="en-US" dirty="0"/>
              <a:t>In the </a:t>
            </a:r>
            <a:r>
              <a:rPr lang="en-US" b="1" dirty="0" err="1"/>
              <a:t>ThinkCentral</a:t>
            </a:r>
            <a:r>
              <a:rPr lang="en-US" b="1" dirty="0"/>
              <a:t> login</a:t>
            </a:r>
            <a:r>
              <a:rPr lang="en-US" dirty="0"/>
              <a:t> screen, select your state from the State dropdown list.</a:t>
            </a:r>
          </a:p>
          <a:p>
            <a:r>
              <a:rPr lang="en-US" dirty="0"/>
              <a:t>Select your district from the District dropdown list.</a:t>
            </a:r>
          </a:p>
          <a:p>
            <a:r>
              <a:rPr lang="en-US" dirty="0"/>
              <a:t>Select your school from the School dropdown list.</a:t>
            </a:r>
          </a:p>
          <a:p>
            <a:r>
              <a:rPr lang="en-US" dirty="0"/>
              <a:t>Enter the User Name in the entry field.</a:t>
            </a:r>
          </a:p>
          <a:p>
            <a:r>
              <a:rPr lang="en-US" dirty="0"/>
              <a:t>Enter the Password in the entry field.</a:t>
            </a:r>
          </a:p>
          <a:p>
            <a:r>
              <a:rPr lang="en-US" dirty="0"/>
              <a:t>Click </a:t>
            </a:r>
            <a:r>
              <a:rPr lang="en-US" b="1" dirty="0"/>
              <a:t>Login</a:t>
            </a:r>
            <a:r>
              <a:rPr lang="en-US" dirty="0"/>
              <a:t> to access your </a:t>
            </a:r>
            <a:r>
              <a:rPr lang="en-US" b="1" dirty="0" err="1"/>
              <a:t>ThinkCentral</a:t>
            </a:r>
            <a:r>
              <a:rPr lang="en-US" dirty="0"/>
              <a:t> account.</a:t>
            </a:r>
          </a:p>
          <a:p>
            <a:endParaRPr lang="en-US" sz="2000" i="0" u="none" strike="noStrike" dirty="0">
              <a:effectLst/>
            </a:endParaRPr>
          </a:p>
        </p:txBody>
      </p:sp>
      <p:pic>
        <p:nvPicPr>
          <p:cNvPr id="3" name="Picture 2">
            <a:extLst>
              <a:ext uri="{FF2B5EF4-FFF2-40B4-BE49-F238E27FC236}">
                <a16:creationId xmlns:a16="http://schemas.microsoft.com/office/drawing/2014/main" id="{777744BE-A9B7-0847-8BCB-C8A26D8C02A4}"/>
              </a:ext>
            </a:extLst>
          </p:cNvPr>
          <p:cNvPicPr>
            <a:picLocks noChangeAspect="1"/>
          </p:cNvPicPr>
          <p:nvPr/>
        </p:nvPicPr>
        <p:blipFill rotWithShape="1">
          <a:blip r:embed="rId2"/>
          <a:srcRect l="26384" t="30732" r="26339" b="10449"/>
          <a:stretch/>
        </p:blipFill>
        <p:spPr>
          <a:xfrm>
            <a:off x="6657651" y="304453"/>
            <a:ext cx="5278535" cy="3469178"/>
          </a:xfrm>
          <a:prstGeom prst="rect">
            <a:avLst/>
          </a:prstGeom>
        </p:spPr>
      </p:pic>
      <p:pic>
        <p:nvPicPr>
          <p:cNvPr id="7" name="Picture 6">
            <a:extLst>
              <a:ext uri="{FF2B5EF4-FFF2-40B4-BE49-F238E27FC236}">
                <a16:creationId xmlns:a16="http://schemas.microsoft.com/office/drawing/2014/main" id="{70DF6276-0699-9E45-82C1-0EC51EDDBBE0}"/>
              </a:ext>
            </a:extLst>
          </p:cNvPr>
          <p:cNvPicPr>
            <a:picLocks noChangeAspect="1"/>
          </p:cNvPicPr>
          <p:nvPr/>
        </p:nvPicPr>
        <p:blipFill rotWithShape="1">
          <a:blip r:embed="rId3"/>
          <a:srcRect l="10867" t="16086" r="11500" b="6453"/>
          <a:stretch/>
        </p:blipFill>
        <p:spPr>
          <a:xfrm>
            <a:off x="6574641" y="3773631"/>
            <a:ext cx="5361545" cy="3009174"/>
          </a:xfrm>
          <a:prstGeom prst="rect">
            <a:avLst/>
          </a:prstGeom>
        </p:spPr>
      </p:pic>
      <p:pic>
        <p:nvPicPr>
          <p:cNvPr id="2" name="Picture 1">
            <a:extLst>
              <a:ext uri="{FF2B5EF4-FFF2-40B4-BE49-F238E27FC236}">
                <a16:creationId xmlns:a16="http://schemas.microsoft.com/office/drawing/2014/main" id="{659899AE-22DD-4526-BC80-6B8BB517E3D4}"/>
              </a:ext>
            </a:extLst>
          </p:cNvPr>
          <p:cNvPicPr>
            <a:picLocks noChangeAspect="1"/>
          </p:cNvPicPr>
          <p:nvPr/>
        </p:nvPicPr>
        <p:blipFill>
          <a:blip r:embed="rId4"/>
          <a:stretch>
            <a:fillRect/>
          </a:stretch>
        </p:blipFill>
        <p:spPr>
          <a:xfrm>
            <a:off x="772299" y="5498755"/>
            <a:ext cx="638142" cy="857879"/>
          </a:xfrm>
          <a:prstGeom prst="rect">
            <a:avLst/>
          </a:prstGeom>
        </p:spPr>
      </p:pic>
    </p:spTree>
    <p:extLst>
      <p:ext uri="{BB962C8B-B14F-4D97-AF65-F5344CB8AC3E}">
        <p14:creationId xmlns:p14="http://schemas.microsoft.com/office/powerpoint/2010/main" val="3231208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E59087-FA3B-7543-99F2-561D1040EC9D}"/>
              </a:ext>
            </a:extLst>
          </p:cNvPr>
          <p:cNvSpPr/>
          <p:nvPr/>
        </p:nvSpPr>
        <p:spPr>
          <a:xfrm>
            <a:off x="180278" y="884880"/>
            <a:ext cx="6096000" cy="2308324"/>
          </a:xfrm>
          <a:prstGeom prst="rect">
            <a:avLst/>
          </a:prstGeom>
        </p:spPr>
        <p:txBody>
          <a:bodyPr>
            <a:spAutoFit/>
          </a:bodyPr>
          <a:lstStyle/>
          <a:p>
            <a:r>
              <a:rPr lang="en-US" dirty="0">
                <a:solidFill>
                  <a:srgbClr val="222222"/>
                </a:solidFill>
                <a:latin typeface="arial" panose="020B0604020202020204" pitchFamily="34" charset="0"/>
              </a:rPr>
              <a:t>How can the student access Holt McDougal HMH?</a:t>
            </a:r>
          </a:p>
          <a:p>
            <a:endParaRPr lang="en-US" b="0" i="0" u="none" strike="noStrike" dirty="0">
              <a:solidFill>
                <a:srgbClr val="222222"/>
              </a:solidFill>
              <a:effectLst/>
              <a:latin typeface="arial" panose="020B0604020202020204" pitchFamily="34" charset="0"/>
            </a:endParaRPr>
          </a:p>
          <a:p>
            <a:pPr>
              <a:buFont typeface="+mj-lt"/>
              <a:buAutoNum type="arabicPeriod"/>
            </a:pPr>
            <a:r>
              <a:rPr lang="en-US" b="0" i="0" u="none" strike="noStrike" dirty="0">
                <a:solidFill>
                  <a:srgbClr val="222222"/>
                </a:solidFill>
                <a:effectLst/>
                <a:latin typeface="arial" panose="020B0604020202020204" pitchFamily="34" charset="0"/>
              </a:rPr>
              <a:t>Open </a:t>
            </a:r>
            <a:r>
              <a:rPr lang="en-US" b="1" i="0" u="none" strike="noStrike" dirty="0">
                <a:solidFill>
                  <a:srgbClr val="222222"/>
                </a:solidFill>
                <a:effectLst/>
                <a:latin typeface="arial" panose="020B0604020202020204" pitchFamily="34" charset="0"/>
              </a:rPr>
              <a:t>Holt McDougal</a:t>
            </a:r>
            <a:r>
              <a:rPr lang="en-US" b="0" i="0" u="none" strike="noStrike" dirty="0">
                <a:solidFill>
                  <a:srgbClr val="222222"/>
                </a:solidFill>
                <a:effectLst/>
                <a:latin typeface="arial" panose="020B0604020202020204" pitchFamily="34" charset="0"/>
              </a:rPr>
              <a:t> Online by navigating to the following URL: http://</a:t>
            </a:r>
            <a:r>
              <a:rPr lang="en-US" b="0" i="0" u="none" strike="noStrike" dirty="0" err="1">
                <a:solidFill>
                  <a:srgbClr val="222222"/>
                </a:solidFill>
                <a:effectLst/>
                <a:latin typeface="arial" panose="020B0604020202020204" pitchFamily="34" charset="0"/>
              </a:rPr>
              <a:t>my.hrw.com</a:t>
            </a:r>
            <a:r>
              <a:rPr lang="en-US" b="0" i="0" u="none" strike="noStrike" dirty="0">
                <a:solidFill>
                  <a:srgbClr val="222222"/>
                </a:solidFill>
                <a:effectLst/>
                <a:latin typeface="arial" panose="020B0604020202020204" pitchFamily="34" charset="0"/>
              </a:rPr>
              <a:t>.</a:t>
            </a:r>
          </a:p>
          <a:p>
            <a:pPr>
              <a:buFont typeface="+mj-lt"/>
              <a:buAutoNum type="arabicPeriod"/>
            </a:pPr>
            <a:r>
              <a:rPr lang="en-US" b="0" i="0" u="none" strike="noStrike" dirty="0">
                <a:solidFill>
                  <a:srgbClr val="222222"/>
                </a:solidFill>
                <a:effectLst/>
                <a:latin typeface="arial" panose="020B0604020202020204" pitchFamily="34" charset="0"/>
              </a:rPr>
              <a:t>Type your </a:t>
            </a:r>
            <a:r>
              <a:rPr lang="en-US" b="1" i="0" u="none" strike="noStrike" dirty="0">
                <a:solidFill>
                  <a:srgbClr val="222222"/>
                </a:solidFill>
                <a:effectLst/>
                <a:latin typeface="arial" panose="020B0604020202020204" pitchFamily="34" charset="0"/>
              </a:rPr>
              <a:t>Username and Password</a:t>
            </a:r>
            <a:r>
              <a:rPr lang="en-US" b="0" i="0" u="none" strike="noStrike" dirty="0">
                <a:solidFill>
                  <a:srgbClr val="222222"/>
                </a:solidFill>
                <a:effectLst/>
                <a:latin typeface="arial" panose="020B0604020202020204" pitchFamily="34" charset="0"/>
              </a:rPr>
              <a:t>.</a:t>
            </a:r>
          </a:p>
          <a:p>
            <a:pPr>
              <a:buFont typeface="+mj-lt"/>
              <a:buAutoNum type="arabicPeriod"/>
            </a:pPr>
            <a:r>
              <a:rPr lang="en-US" b="0" i="0" u="none" strike="noStrike" dirty="0">
                <a:solidFill>
                  <a:srgbClr val="222222"/>
                </a:solidFill>
                <a:effectLst/>
                <a:latin typeface="arial" panose="020B0604020202020204" pitchFamily="34" charset="0"/>
              </a:rPr>
              <a:t>Click </a:t>
            </a:r>
            <a:r>
              <a:rPr lang="en-US" b="1" i="0" u="none" strike="noStrike" dirty="0">
                <a:solidFill>
                  <a:srgbClr val="222222"/>
                </a:solidFill>
                <a:effectLst/>
                <a:latin typeface="arial" panose="020B0604020202020204" pitchFamily="34" charset="0"/>
              </a:rPr>
              <a:t>Log</a:t>
            </a:r>
            <a:r>
              <a:rPr lang="en-US" b="0" i="0" u="none" strike="noStrike" dirty="0">
                <a:solidFill>
                  <a:srgbClr val="222222"/>
                </a:solidFill>
                <a:effectLst/>
                <a:latin typeface="arial" panose="020B0604020202020204" pitchFamily="34" charset="0"/>
              </a:rPr>
              <a:t> In.</a:t>
            </a:r>
          </a:p>
          <a:p>
            <a:pPr>
              <a:buFont typeface="+mj-lt"/>
              <a:buAutoNum type="arabicPeriod"/>
            </a:pPr>
            <a:r>
              <a:rPr lang="en-US" b="0" i="0" u="none" strike="noStrike" dirty="0">
                <a:solidFill>
                  <a:srgbClr val="222222"/>
                </a:solidFill>
                <a:effectLst/>
                <a:latin typeface="arial" panose="020B0604020202020204" pitchFamily="34" charset="0"/>
              </a:rPr>
              <a:t>The Dashboard or My Subscriptions page appears, depending on the setup of your </a:t>
            </a:r>
            <a:r>
              <a:rPr lang="en-US" b="1" i="0" u="none" strike="noStrike" dirty="0">
                <a:solidFill>
                  <a:srgbClr val="222222"/>
                </a:solidFill>
                <a:effectLst/>
                <a:latin typeface="arial" panose="020B0604020202020204" pitchFamily="34" charset="0"/>
              </a:rPr>
              <a:t>Holt McDougal</a:t>
            </a:r>
            <a:r>
              <a:rPr lang="en-US" b="0" i="0" u="none" strike="noStrike" dirty="0">
                <a:solidFill>
                  <a:srgbClr val="222222"/>
                </a:solidFill>
                <a:effectLst/>
                <a:latin typeface="arial" panose="020B0604020202020204" pitchFamily="34" charset="0"/>
              </a:rPr>
              <a:t> Online.</a:t>
            </a:r>
          </a:p>
        </p:txBody>
      </p:sp>
      <p:pic>
        <p:nvPicPr>
          <p:cNvPr id="2" name="student view hrw.mov">
            <a:hlinkClick r:id="" action="ppaction://media"/>
            <a:extLst>
              <a:ext uri="{FF2B5EF4-FFF2-40B4-BE49-F238E27FC236}">
                <a16:creationId xmlns:a16="http://schemas.microsoft.com/office/drawing/2014/main" id="{78D4526A-D879-6349-A466-D0C268F41E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86914" y="884880"/>
            <a:ext cx="4199656" cy="3211501"/>
          </a:xfrm>
          <a:prstGeom prst="rect">
            <a:avLst/>
          </a:prstGeom>
        </p:spPr>
      </p:pic>
      <p:pic>
        <p:nvPicPr>
          <p:cNvPr id="3" name="Picture 2">
            <a:extLst>
              <a:ext uri="{FF2B5EF4-FFF2-40B4-BE49-F238E27FC236}">
                <a16:creationId xmlns:a16="http://schemas.microsoft.com/office/drawing/2014/main" id="{7ECCAE05-B31D-4FD2-92CB-9320B8560F1F}"/>
              </a:ext>
            </a:extLst>
          </p:cNvPr>
          <p:cNvPicPr>
            <a:picLocks noChangeAspect="1"/>
          </p:cNvPicPr>
          <p:nvPr/>
        </p:nvPicPr>
        <p:blipFill>
          <a:blip r:embed="rId5"/>
          <a:stretch>
            <a:fillRect/>
          </a:stretch>
        </p:blipFill>
        <p:spPr>
          <a:xfrm>
            <a:off x="11244650" y="5671750"/>
            <a:ext cx="638142" cy="857879"/>
          </a:xfrm>
          <a:prstGeom prst="rect">
            <a:avLst/>
          </a:prstGeom>
        </p:spPr>
      </p:pic>
    </p:spTree>
    <p:extLst>
      <p:ext uri="{BB962C8B-B14F-4D97-AF65-F5344CB8AC3E}">
        <p14:creationId xmlns:p14="http://schemas.microsoft.com/office/powerpoint/2010/main" val="65873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6B867F-2288-1742-8DD1-D7047037E4E0}"/>
              </a:ext>
            </a:extLst>
          </p:cNvPr>
          <p:cNvSpPr/>
          <p:nvPr/>
        </p:nvSpPr>
        <p:spPr>
          <a:xfrm>
            <a:off x="5591140" y="428903"/>
            <a:ext cx="6100117" cy="2092881"/>
          </a:xfrm>
          <a:prstGeom prst="rect">
            <a:avLst/>
          </a:prstGeom>
        </p:spPr>
        <p:txBody>
          <a:bodyPr wrap="square">
            <a:spAutoFit/>
          </a:bodyPr>
          <a:lstStyle/>
          <a:p>
            <a:pPr algn="r"/>
            <a:r>
              <a:rPr lang="ar-SA" sz="2000" b="1" i="0" u="none" strike="noStrike" dirty="0">
                <a:solidFill>
                  <a:schemeClr val="accent1">
                    <a:lumMod val="50000"/>
                  </a:schemeClr>
                </a:solidFill>
                <a:effectLst/>
              </a:rPr>
              <a:t>مناهج اللغة العربية لغتي</a:t>
            </a:r>
            <a:r>
              <a:rPr lang="en-US" sz="2000" b="1" i="0" u="none" strike="noStrike" dirty="0">
                <a:solidFill>
                  <a:schemeClr val="accent1">
                    <a:lumMod val="50000"/>
                  </a:schemeClr>
                </a:solidFill>
                <a:effectLst/>
              </a:rPr>
              <a:t>- </a:t>
            </a:r>
            <a:r>
              <a:rPr lang="ar-SA" sz="2000" b="1" i="0" u="none" strike="noStrike" dirty="0">
                <a:solidFill>
                  <a:schemeClr val="accent1">
                    <a:lumMod val="50000"/>
                  </a:schemeClr>
                </a:solidFill>
                <a:effectLst/>
              </a:rPr>
              <a:t>جميع المراحل</a:t>
            </a:r>
            <a:endParaRPr lang="en-US" sz="2000" b="1" i="0" u="none" strike="noStrike" dirty="0">
              <a:solidFill>
                <a:schemeClr val="accent1">
                  <a:lumMod val="50000"/>
                </a:schemeClr>
              </a:solidFill>
              <a:effectLst/>
            </a:endParaRPr>
          </a:p>
          <a:p>
            <a:pPr algn="r"/>
            <a:endParaRPr lang="en-US" sz="2000" i="0" u="none" strike="noStrike" dirty="0">
              <a:effectLst/>
            </a:endParaRPr>
          </a:p>
          <a:p>
            <a:pPr algn="r"/>
            <a:r>
              <a:rPr lang="ar-SA" dirty="0"/>
              <a:t>مقسم منهج لغتي لثلاثة أقسام ( لغتي للمرحلة الابتدائية الدنيا ) ( لغتي الجميلة للمرحلة الابتدائية العليا ) ( لغتي الخالدة للمرحلة المتوسطة ) .. وهو عبارة عن كتاب للطالب يحتوي على كل مواد اللغة العربية بالإضافة لكتاب النشاط وكتاب خاص بالمعلم به بعض الحلول وطرق التدريس .. تميز لغتي بفكرة دمج مواد اللغة العربية فلم يعد هناك مادة قراءة أو خط أو إملاء .. بل أصبحت مادة واحدة ..​</a:t>
            </a:r>
            <a:endParaRPr lang="en-US" sz="2000" i="0" u="none" strike="noStrike" dirty="0">
              <a:effectLst/>
            </a:endParaRPr>
          </a:p>
        </p:txBody>
      </p:sp>
      <p:pic>
        <p:nvPicPr>
          <p:cNvPr id="2" name="Picture 1">
            <a:extLst>
              <a:ext uri="{FF2B5EF4-FFF2-40B4-BE49-F238E27FC236}">
                <a16:creationId xmlns:a16="http://schemas.microsoft.com/office/drawing/2014/main" id="{A82F4CC5-5164-B540-9CAE-81ABD8B85987}"/>
              </a:ext>
            </a:extLst>
          </p:cNvPr>
          <p:cNvPicPr>
            <a:picLocks noChangeAspect="1"/>
          </p:cNvPicPr>
          <p:nvPr/>
        </p:nvPicPr>
        <p:blipFill>
          <a:blip r:embed="rId2"/>
          <a:stretch>
            <a:fillRect/>
          </a:stretch>
        </p:blipFill>
        <p:spPr>
          <a:xfrm>
            <a:off x="1487714" y="428903"/>
            <a:ext cx="2284187" cy="2613110"/>
          </a:xfrm>
          <a:prstGeom prst="rect">
            <a:avLst/>
          </a:prstGeom>
        </p:spPr>
      </p:pic>
      <p:sp>
        <p:nvSpPr>
          <p:cNvPr id="5" name="Rectangle 4">
            <a:extLst>
              <a:ext uri="{FF2B5EF4-FFF2-40B4-BE49-F238E27FC236}">
                <a16:creationId xmlns:a16="http://schemas.microsoft.com/office/drawing/2014/main" id="{81558BAB-631A-A24C-9450-973D3D771D82}"/>
              </a:ext>
            </a:extLst>
          </p:cNvPr>
          <p:cNvSpPr/>
          <p:nvPr/>
        </p:nvSpPr>
        <p:spPr>
          <a:xfrm>
            <a:off x="5591139" y="3471057"/>
            <a:ext cx="6100117" cy="1261884"/>
          </a:xfrm>
          <a:prstGeom prst="rect">
            <a:avLst/>
          </a:prstGeom>
        </p:spPr>
        <p:txBody>
          <a:bodyPr wrap="square">
            <a:spAutoFit/>
          </a:bodyPr>
          <a:lstStyle/>
          <a:p>
            <a:pPr algn="r"/>
            <a:r>
              <a:rPr lang="ar-SA" sz="2000" b="1" i="0" u="none" strike="noStrike" dirty="0">
                <a:solidFill>
                  <a:schemeClr val="accent1">
                    <a:lumMod val="50000"/>
                  </a:schemeClr>
                </a:solidFill>
                <a:effectLst/>
              </a:rPr>
              <a:t>مناهج الدين</a:t>
            </a:r>
            <a:r>
              <a:rPr lang="en-US" sz="2000" b="1" i="0" u="none" strike="noStrike" dirty="0">
                <a:solidFill>
                  <a:schemeClr val="accent1">
                    <a:lumMod val="50000"/>
                  </a:schemeClr>
                </a:solidFill>
                <a:effectLst/>
              </a:rPr>
              <a:t>- </a:t>
            </a:r>
            <a:r>
              <a:rPr lang="ar-SA" sz="2000" b="1" i="0" u="none" strike="noStrike" dirty="0">
                <a:solidFill>
                  <a:schemeClr val="accent1">
                    <a:lumMod val="50000"/>
                  </a:schemeClr>
                </a:solidFill>
                <a:effectLst/>
              </a:rPr>
              <a:t>جميع المراحل</a:t>
            </a:r>
            <a:endParaRPr lang="en-US" sz="2000" b="1" i="0" u="none" strike="noStrike" dirty="0">
              <a:solidFill>
                <a:schemeClr val="accent1">
                  <a:lumMod val="50000"/>
                </a:schemeClr>
              </a:solidFill>
              <a:effectLst/>
            </a:endParaRPr>
          </a:p>
          <a:p>
            <a:pPr algn="r"/>
            <a:endParaRPr lang="en-US" sz="2000" i="0" u="none" strike="noStrike" dirty="0">
              <a:effectLst/>
            </a:endParaRPr>
          </a:p>
          <a:p>
            <a:pPr algn="r"/>
            <a:r>
              <a:rPr lang="ar-SA" dirty="0"/>
              <a:t>تلعب المناهج دوراً مهماً في العملية التربوية إذ تعد المنهل الخصب الذي يزود الطلاب بالمعلومات والمعارف، ويغرس في أنفسهم الاتجاهات والقيم الإيجابية​</a:t>
            </a:r>
            <a:endParaRPr lang="en-US" sz="2000" i="0" u="none" strike="noStrike" dirty="0">
              <a:effectLst/>
            </a:endParaRPr>
          </a:p>
        </p:txBody>
      </p:sp>
      <p:pic>
        <p:nvPicPr>
          <p:cNvPr id="7" name="Picture 6">
            <a:extLst>
              <a:ext uri="{FF2B5EF4-FFF2-40B4-BE49-F238E27FC236}">
                <a16:creationId xmlns:a16="http://schemas.microsoft.com/office/drawing/2014/main" id="{7A04C60D-3661-104B-B7DE-344AE9EAB48D}"/>
              </a:ext>
            </a:extLst>
          </p:cNvPr>
          <p:cNvPicPr>
            <a:picLocks noChangeAspect="1"/>
          </p:cNvPicPr>
          <p:nvPr/>
        </p:nvPicPr>
        <p:blipFill>
          <a:blip r:embed="rId3"/>
          <a:stretch>
            <a:fillRect/>
          </a:stretch>
        </p:blipFill>
        <p:spPr>
          <a:xfrm>
            <a:off x="1487714" y="3657599"/>
            <a:ext cx="2286719" cy="2834243"/>
          </a:xfrm>
          <a:prstGeom prst="rect">
            <a:avLst/>
          </a:prstGeom>
        </p:spPr>
      </p:pic>
      <p:pic>
        <p:nvPicPr>
          <p:cNvPr id="3" name="Picture 2">
            <a:extLst>
              <a:ext uri="{FF2B5EF4-FFF2-40B4-BE49-F238E27FC236}">
                <a16:creationId xmlns:a16="http://schemas.microsoft.com/office/drawing/2014/main" id="{EB1FCCA7-BE48-4A20-A0A7-46503A078CE2}"/>
              </a:ext>
            </a:extLst>
          </p:cNvPr>
          <p:cNvPicPr>
            <a:picLocks noChangeAspect="1"/>
          </p:cNvPicPr>
          <p:nvPr/>
        </p:nvPicPr>
        <p:blipFill>
          <a:blip r:embed="rId4"/>
          <a:stretch>
            <a:fillRect/>
          </a:stretch>
        </p:blipFill>
        <p:spPr>
          <a:xfrm>
            <a:off x="11244650" y="5671750"/>
            <a:ext cx="638142" cy="857879"/>
          </a:xfrm>
          <a:prstGeom prst="rect">
            <a:avLst/>
          </a:prstGeom>
        </p:spPr>
      </p:pic>
    </p:spTree>
    <p:extLst>
      <p:ext uri="{BB962C8B-B14F-4D97-AF65-F5344CB8AC3E}">
        <p14:creationId xmlns:p14="http://schemas.microsoft.com/office/powerpoint/2010/main" val="894795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653</Words>
  <Application>Microsoft Office PowerPoint</Application>
  <PresentationFormat>Widescreen</PresentationFormat>
  <Paragraphs>43</Paragraphs>
  <Slides>8</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Mohammed Sultan</cp:lastModifiedBy>
  <cp:revision>19</cp:revision>
  <dcterms:created xsi:type="dcterms:W3CDTF">2020-08-26T16:46:32Z</dcterms:created>
  <dcterms:modified xsi:type="dcterms:W3CDTF">2020-08-28T14:17:02Z</dcterms:modified>
</cp:coreProperties>
</file>